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70" autoAdjust="0"/>
  </p:normalViewPr>
  <p:slideViewPr>
    <p:cSldViewPr showGuides="1">
      <p:cViewPr varScale="1">
        <p:scale>
          <a:sx n="85" d="100"/>
          <a:sy n="85" d="100"/>
        </p:scale>
        <p:origin x="180" y="90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5/25/2018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5/25/2018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5212" y="559727"/>
            <a:ext cx="5181598" cy="251460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Pittsburgh Veterans Boot Camp Initiative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65212" y="3209034"/>
            <a:ext cx="6705600" cy="1397000"/>
          </a:xfrm>
        </p:spPr>
        <p:txBody>
          <a:bodyPr/>
          <a:lstStyle/>
          <a:p>
            <a:r>
              <a:rPr lang="en-US" dirty="0" smtClean="0"/>
              <a:t>Christy Pietryga, Veterans Leadership Program</a:t>
            </a:r>
          </a:p>
          <a:p>
            <a:r>
              <a:rPr lang="en-US" dirty="0" smtClean="0"/>
              <a:t>Rob Hamilton, Veterans Place</a:t>
            </a:r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06" y="4785897"/>
            <a:ext cx="5515504" cy="1601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0812" y="4542596"/>
            <a:ext cx="2141415" cy="208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Pittsburgh Boot Camp Partners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U.S. Department of Housing and Urban Development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U.S. Department of Veteran Affairs/ VHA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Allegheny County, Office of the Chief Executive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Allegheny County Department of Human Services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Allegheny County Housing Authority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City of Pittsburgh, Office of the Mayor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Housing Authority of the City of Pittsburgh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Pittsburgh Mercy Operation Safety Net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Shepherds Heart Fellowship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Soldier On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United Way of Southwestern PA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Veterans Leadership Program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b="1" dirty="0">
                <a:solidFill>
                  <a:prstClr val="black"/>
                </a:solidFill>
              </a:rPr>
              <a:t>Veterans </a:t>
            </a:r>
            <a:r>
              <a:rPr lang="en-US" b="1" dirty="0" smtClean="0">
                <a:solidFill>
                  <a:prstClr val="black"/>
                </a:solidFill>
              </a:rPr>
              <a:t>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Overview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905000"/>
            <a:ext cx="8686801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Master List (BNL) created in 2015</a:t>
            </a:r>
          </a:p>
          <a:p>
            <a:r>
              <a:rPr lang="en-US" sz="2400" dirty="0"/>
              <a:t>Pittsburgh meets biweekly to case conference the housing pathways for Veterans on the by-name </a:t>
            </a:r>
            <a:r>
              <a:rPr lang="en-US" sz="2400" dirty="0" smtClean="0"/>
              <a:t>list </a:t>
            </a:r>
            <a:endParaRPr lang="en-US" sz="2400" dirty="0"/>
          </a:p>
          <a:p>
            <a:r>
              <a:rPr lang="en-US" sz="2400" dirty="0" smtClean="0"/>
              <a:t>Focused Priorities: </a:t>
            </a:r>
            <a:endParaRPr lang="en-US" sz="2400" dirty="0"/>
          </a:p>
          <a:p>
            <a:pPr lvl="1"/>
            <a:r>
              <a:rPr lang="en-US" sz="2400" dirty="0" smtClean="0"/>
              <a:t>Chronic </a:t>
            </a:r>
          </a:p>
          <a:p>
            <a:pPr lvl="1"/>
            <a:r>
              <a:rPr lang="en-US" sz="2400" dirty="0" smtClean="0"/>
              <a:t>Street </a:t>
            </a:r>
            <a:r>
              <a:rPr lang="en-US" sz="2400" dirty="0"/>
              <a:t>homeless</a:t>
            </a:r>
          </a:p>
          <a:p>
            <a:pPr lvl="1"/>
            <a:r>
              <a:rPr lang="en-US" sz="2400" dirty="0" smtClean="0"/>
              <a:t>Shelter</a:t>
            </a:r>
          </a:p>
          <a:p>
            <a:pPr lvl="1"/>
            <a:r>
              <a:rPr lang="en-US" sz="2400" dirty="0" smtClean="0"/>
              <a:t>Veterans </a:t>
            </a:r>
            <a:r>
              <a:rPr lang="en-US" sz="2400" dirty="0"/>
              <a:t>without housing pathway</a:t>
            </a:r>
          </a:p>
          <a:p>
            <a:pPr lvl="1"/>
            <a:endParaRPr lang="en-US" sz="24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Case Conference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981200"/>
            <a:ext cx="8686801" cy="4191000"/>
          </a:xfrm>
        </p:spPr>
        <p:txBody>
          <a:bodyPr/>
          <a:lstStyle/>
          <a:p>
            <a:r>
              <a:rPr lang="en-US" sz="2400" dirty="0" smtClean="0"/>
              <a:t>Conference Calls or In Person Meetings</a:t>
            </a:r>
          </a:p>
          <a:p>
            <a:r>
              <a:rPr lang="en-US" sz="2400" dirty="0"/>
              <a:t>Master List Format- </a:t>
            </a:r>
            <a:r>
              <a:rPr lang="en-US" sz="2400" dirty="0" smtClean="0"/>
              <a:t>Google spreadsheet, locked </a:t>
            </a:r>
            <a:endParaRPr lang="en-US" sz="2400" dirty="0"/>
          </a:p>
          <a:p>
            <a:r>
              <a:rPr lang="en-US" sz="2400" dirty="0" smtClean="0"/>
              <a:t>Coordinated Entry (Allegheny Link), VA and VSO involvement </a:t>
            </a:r>
          </a:p>
          <a:p>
            <a:r>
              <a:rPr lang="en-US" sz="2400" dirty="0" smtClean="0"/>
              <a:t>Master list used </a:t>
            </a:r>
            <a:r>
              <a:rPr lang="en-US" sz="2400" dirty="0"/>
              <a:t>as a tool rather than waiting list </a:t>
            </a:r>
            <a:endParaRPr lang="en-US" sz="2400" dirty="0" smtClean="0"/>
          </a:p>
          <a:p>
            <a:r>
              <a:rPr lang="en-US" sz="2400" dirty="0" smtClean="0"/>
              <a:t>Constantly looking for ways to improve coordination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Leadership Meetings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981200"/>
            <a:ext cx="8686801" cy="4191000"/>
          </a:xfrm>
        </p:spPr>
        <p:txBody>
          <a:bodyPr/>
          <a:lstStyle/>
          <a:p>
            <a:r>
              <a:rPr lang="en-US" sz="2400" dirty="0" smtClean="0"/>
              <a:t>Members: VSO leadership and Community stakeholders </a:t>
            </a:r>
          </a:p>
          <a:p>
            <a:r>
              <a:rPr lang="en-US" sz="2400" dirty="0" smtClean="0"/>
              <a:t>Focus: sustainability and coordination </a:t>
            </a:r>
          </a:p>
          <a:p>
            <a:r>
              <a:rPr lang="en-US" sz="2400" dirty="0" smtClean="0"/>
              <a:t>Current workgroups: </a:t>
            </a:r>
          </a:p>
          <a:p>
            <a:pPr lvl="1"/>
            <a:r>
              <a:rPr lang="en-US" sz="2400" dirty="0" smtClean="0"/>
              <a:t>Service Navigation Team</a:t>
            </a:r>
          </a:p>
          <a:p>
            <a:pPr lvl="1"/>
            <a:r>
              <a:rPr lang="en-US" sz="2400" dirty="0" smtClean="0"/>
              <a:t>VA Coordination of services </a:t>
            </a:r>
          </a:p>
          <a:p>
            <a:pPr lvl="1"/>
            <a:r>
              <a:rPr lang="en-US" sz="2400" dirty="0" smtClean="0"/>
              <a:t>Bridge Housing </a:t>
            </a:r>
          </a:p>
          <a:p>
            <a:pPr lvl="1"/>
            <a:r>
              <a:rPr lang="en-US" sz="2400" dirty="0" smtClean="0"/>
              <a:t>Prioritization 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2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Importance of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2057400"/>
            <a:ext cx="8686801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Master List in 2015 : 190 (average)</a:t>
            </a:r>
          </a:p>
          <a:p>
            <a:r>
              <a:rPr lang="en-US" sz="2400" dirty="0" smtClean="0"/>
              <a:t>Master List in 2018: 95 (average) </a:t>
            </a:r>
          </a:p>
          <a:p>
            <a:r>
              <a:rPr lang="en-US" sz="2400" dirty="0" smtClean="0"/>
              <a:t>Length of time from Homeless to Housed : 88 days (average) </a:t>
            </a:r>
          </a:p>
          <a:p>
            <a:r>
              <a:rPr lang="en-US" sz="2400" dirty="0" smtClean="0"/>
              <a:t>Street Homeless Veterans in 2015 : 12</a:t>
            </a:r>
          </a:p>
          <a:p>
            <a:r>
              <a:rPr lang="en-US" sz="2400" dirty="0" smtClean="0"/>
              <a:t>Street Homeless Veterans in 2018 : 4</a:t>
            </a:r>
          </a:p>
          <a:p>
            <a:r>
              <a:rPr lang="en-US" sz="2400" dirty="0"/>
              <a:t>Identify Gaps in Services </a:t>
            </a:r>
          </a:p>
          <a:p>
            <a:r>
              <a:rPr lang="en-US" sz="2400" dirty="0"/>
              <a:t>Track trends and improve processes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92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System Changes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981200"/>
            <a:ext cx="8686801" cy="4876800"/>
          </a:xfrm>
        </p:spPr>
        <p:txBody>
          <a:bodyPr>
            <a:normAutofit/>
          </a:bodyPr>
          <a:lstStyle/>
          <a:p>
            <a:r>
              <a:rPr lang="en-US" sz="2400" dirty="0"/>
              <a:t>Co-enrollment processes were </a:t>
            </a:r>
            <a:r>
              <a:rPr lang="en-US" sz="2400" dirty="0" smtClean="0"/>
              <a:t>created:</a:t>
            </a:r>
            <a:endParaRPr lang="en-US" sz="2400" dirty="0"/>
          </a:p>
          <a:p>
            <a:pPr lvl="1"/>
            <a:r>
              <a:rPr lang="en-US" sz="2400" dirty="0" smtClean="0"/>
              <a:t>SSVF / GPD </a:t>
            </a:r>
          </a:p>
          <a:p>
            <a:pPr lvl="1"/>
            <a:r>
              <a:rPr lang="en-US" sz="2400" dirty="0" smtClean="0"/>
              <a:t>Street outreach / SSVF / Service Center </a:t>
            </a:r>
          </a:p>
          <a:p>
            <a:pPr lvl="1"/>
            <a:r>
              <a:rPr lang="en-US" sz="2400" dirty="0" smtClean="0"/>
              <a:t>HUD-VASH / Street outreach / SSVF</a:t>
            </a:r>
          </a:p>
          <a:p>
            <a:pPr lvl="1"/>
            <a:r>
              <a:rPr lang="en-US" sz="2400" dirty="0" smtClean="0"/>
              <a:t>Dom / SSVF </a:t>
            </a:r>
          </a:p>
          <a:p>
            <a:pPr lvl="1"/>
            <a:r>
              <a:rPr lang="en-US" sz="2400" dirty="0" smtClean="0"/>
              <a:t>SSVF / GPD / HUD PSH</a:t>
            </a:r>
          </a:p>
          <a:p>
            <a:r>
              <a:rPr lang="en-US" sz="2400" dirty="0" smtClean="0"/>
              <a:t>Coordinated Entry involvement, assess best housing pathway</a:t>
            </a:r>
          </a:p>
          <a:p>
            <a:r>
              <a:rPr lang="en-US" sz="2400" dirty="0" smtClean="0"/>
              <a:t>Addition of bridge beds in GPD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261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System Changes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905000"/>
            <a:ext cx="8686801" cy="4876800"/>
          </a:xfrm>
        </p:spPr>
        <p:txBody>
          <a:bodyPr>
            <a:normAutofit/>
          </a:bodyPr>
          <a:lstStyle/>
          <a:p>
            <a:r>
              <a:rPr lang="pt-BR" sz="2400" dirty="0"/>
              <a:t>Dual enrollment across VSO </a:t>
            </a:r>
            <a:r>
              <a:rPr lang="pt-BR" sz="2400" dirty="0" smtClean="0"/>
              <a:t>supportive services:</a:t>
            </a:r>
          </a:p>
          <a:p>
            <a:pPr lvl="1"/>
            <a:r>
              <a:rPr lang="pt-BR" sz="2200" dirty="0" smtClean="0"/>
              <a:t>SOAR </a:t>
            </a:r>
          </a:p>
          <a:p>
            <a:pPr lvl="1"/>
            <a:r>
              <a:rPr lang="pt-BR" sz="2200" dirty="0" smtClean="0"/>
              <a:t>HVRP </a:t>
            </a:r>
          </a:p>
          <a:p>
            <a:pPr lvl="1"/>
            <a:r>
              <a:rPr lang="pt-BR" sz="2200" dirty="0" smtClean="0"/>
              <a:t>Veterans Court </a:t>
            </a:r>
          </a:p>
          <a:p>
            <a:pPr lvl="1"/>
            <a:r>
              <a:rPr lang="pt-BR" sz="2200" dirty="0" smtClean="0"/>
              <a:t>Service Center </a:t>
            </a:r>
            <a:endParaRPr lang="en-US" sz="2200" dirty="0" smtClean="0"/>
          </a:p>
          <a:p>
            <a:r>
              <a:rPr lang="en-US" sz="2400" dirty="0" smtClean="0"/>
              <a:t>Case Conference meetings ensures:</a:t>
            </a:r>
          </a:p>
          <a:p>
            <a:pPr lvl="1"/>
            <a:r>
              <a:rPr lang="en-US" sz="2200" dirty="0" smtClean="0"/>
              <a:t>Co-enrollment </a:t>
            </a:r>
            <a:r>
              <a:rPr lang="en-US" sz="2200" dirty="0"/>
              <a:t>process is </a:t>
            </a:r>
            <a:r>
              <a:rPr lang="en-US" sz="2200" dirty="0" smtClean="0"/>
              <a:t>occurring</a:t>
            </a:r>
          </a:p>
          <a:p>
            <a:pPr lvl="1"/>
            <a:r>
              <a:rPr lang="en-US" sz="2200" dirty="0" smtClean="0"/>
              <a:t>High barrier cases are discussed</a:t>
            </a:r>
          </a:p>
          <a:p>
            <a:pPr lvl="1"/>
            <a:r>
              <a:rPr lang="en-US" sz="2200" dirty="0"/>
              <a:t>A</a:t>
            </a:r>
            <a:r>
              <a:rPr lang="en-US" sz="2000" dirty="0" smtClean="0"/>
              <a:t>ll held accountable to process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45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Contact: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2260600"/>
            <a:ext cx="4876800" cy="4191000"/>
          </a:xfrm>
        </p:spPr>
        <p:txBody>
          <a:bodyPr/>
          <a:lstStyle/>
          <a:p>
            <a:pPr marL="45720" indent="0">
              <a:spcBef>
                <a:spcPts val="600"/>
              </a:spcBef>
              <a:buNone/>
            </a:pPr>
            <a:r>
              <a:rPr lang="en-US" b="1" dirty="0" smtClean="0"/>
              <a:t>Christy Pietryga</a:t>
            </a:r>
            <a:endParaRPr lang="en-US" dirty="0"/>
          </a:p>
          <a:p>
            <a:pPr marL="45720" indent="0">
              <a:spcBef>
                <a:spcPts val="600"/>
              </a:spcBef>
              <a:buNone/>
            </a:pPr>
            <a:r>
              <a:rPr lang="en-US" i="1" dirty="0"/>
              <a:t>Chief Operating Officer</a:t>
            </a:r>
            <a:endParaRPr lang="en-US" dirty="0"/>
          </a:p>
          <a:p>
            <a:pPr marL="45720" indent="0">
              <a:spcBef>
                <a:spcPts val="600"/>
              </a:spcBef>
              <a:buNone/>
            </a:pPr>
            <a:r>
              <a:rPr lang="en-US" i="1" dirty="0"/>
              <a:t>Veterans Leadership Program of Western PA.</a:t>
            </a:r>
            <a:endParaRPr lang="en-US" dirty="0"/>
          </a:p>
          <a:p>
            <a:pPr marL="45720" indent="0">
              <a:spcBef>
                <a:spcPts val="600"/>
              </a:spcBef>
              <a:buNone/>
            </a:pPr>
            <a:r>
              <a:rPr lang="en-US" dirty="0" smtClean="0"/>
              <a:t>412-481-8200</a:t>
            </a:r>
            <a:r>
              <a:rPr lang="en-US" dirty="0"/>
              <a:t> </a:t>
            </a:r>
            <a:r>
              <a:rPr lang="en-US" dirty="0" err="1"/>
              <a:t>ext</a:t>
            </a:r>
            <a:r>
              <a:rPr lang="en-US" dirty="0"/>
              <a:t>: 254 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dirty="0" smtClean="0"/>
              <a:t>pietrygac@vlpwpa.org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51612" y="2133600"/>
            <a:ext cx="48768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3444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7160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876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/>
              <a:t>Rob </a:t>
            </a:r>
            <a:r>
              <a:rPr lang="en-US" b="1" dirty="0" smtClean="0"/>
              <a:t>Hamilton</a:t>
            </a:r>
            <a:endParaRPr lang="en-US" b="1" dirty="0"/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dirty="0"/>
              <a:t>Director of Operations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dirty="0" smtClean="0"/>
              <a:t>Veterans </a:t>
            </a:r>
            <a:r>
              <a:rPr lang="en-US" i="1" dirty="0"/>
              <a:t>Place </a:t>
            </a:r>
            <a:endParaRPr lang="en-US" dirty="0"/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412-363-0500 </a:t>
            </a:r>
            <a:r>
              <a:rPr lang="en-US" dirty="0" err="1"/>
              <a:t>ext</a:t>
            </a:r>
            <a:r>
              <a:rPr lang="en-US" dirty="0"/>
              <a:t> 218</a:t>
            </a:r>
            <a:r>
              <a:rPr lang="en-US" dirty="0" smtClean="0"/>
              <a:t>.</a:t>
            </a:r>
            <a:endParaRPr lang="en-US" dirty="0"/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Rhamilton@veteransplaceusa.org</a:t>
            </a:r>
          </a:p>
        </p:txBody>
      </p:sp>
    </p:spTree>
    <p:extLst>
      <p:ext uri="{BB962C8B-B14F-4D97-AF65-F5344CB8AC3E}">
        <p14:creationId xmlns:p14="http://schemas.microsoft.com/office/powerpoint/2010/main" val="96565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.potx" id="{A5F13A6F-AB02-4A73-816C-34C20B6AA795}" vid="{DE7FCDCE-56F1-4731-A067-3AC58DCA2BCA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45</TotalTime>
  <Words>358</Words>
  <Application>Microsoft Office PowerPoint</Application>
  <PresentationFormat>Custom</PresentationFormat>
  <Paragraphs>78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Palatino Linotype</vt:lpstr>
      <vt:lpstr>Business strategy presentation</vt:lpstr>
      <vt:lpstr>Pittsburgh Veterans Boot Camp Initiative</vt:lpstr>
      <vt:lpstr>Pittsburgh Boot Camp Partners</vt:lpstr>
      <vt:lpstr>Overview</vt:lpstr>
      <vt:lpstr>Case Conference </vt:lpstr>
      <vt:lpstr>Leadership Meetings</vt:lpstr>
      <vt:lpstr>Importance of Data</vt:lpstr>
      <vt:lpstr>System Changes</vt:lpstr>
      <vt:lpstr>System Changes</vt:lpstr>
      <vt:lpstr>Contact: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Pittsburgh Veterans Boot Camp Initiative</dc:title>
  <dc:creator>Christy Pietryga</dc:creator>
  <cp:lastModifiedBy>Christy Pietryga</cp:lastModifiedBy>
  <cp:revision>5</cp:revision>
  <dcterms:created xsi:type="dcterms:W3CDTF">2018-05-25T14:05:10Z</dcterms:created>
  <dcterms:modified xsi:type="dcterms:W3CDTF">2018-05-25T14:51:03Z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